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Lst>
  <p:sldSz cy="5143500" cx="9144000"/>
  <p:notesSz cx="6858000" cy="9144000"/>
  <p:embeddedFontLst>
    <p:embeddedFont>
      <p:font typeface="Montserrat"/>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Montserrat-regular.fntdata"/><Relationship Id="rId10" Type="http://schemas.openxmlformats.org/officeDocument/2006/relationships/slide" Target="slides/slide6.xml"/><Relationship Id="rId13" Type="http://schemas.openxmlformats.org/officeDocument/2006/relationships/font" Target="fonts/Montserrat-italic.fntdata"/><Relationship Id="rId12"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4" Type="http://schemas.openxmlformats.org/officeDocument/2006/relationships/font" Target="fonts/Montserrat-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sz="1800"/>
              <a:t>Hello, let me introduce our selves and our app micro coaching. </a:t>
            </a:r>
          </a:p>
          <a:p>
            <a:pPr indent="0" lvl="0" marL="0">
              <a:spcBef>
                <a:spcPts val="0"/>
              </a:spcBef>
              <a:buNone/>
            </a:pPr>
            <a:r>
              <a:rPr lang="en" sz="1800"/>
              <a:t>Why this app? </a:t>
            </a:r>
          </a:p>
          <a:p>
            <a:pPr indent="0" lvl="0" marL="0">
              <a:spcBef>
                <a:spcPts val="0"/>
              </a:spcBef>
              <a:buNone/>
            </a:pPr>
            <a:r>
              <a:rPr lang="en" sz="1800"/>
              <a:t>Do you have some goals or dreams for example learn new language or progress with your diploma thesis ? </a:t>
            </a:r>
          </a:p>
          <a:p>
            <a:pPr indent="0" lvl="0" marL="0">
              <a:spcBef>
                <a:spcPts val="0"/>
              </a:spcBef>
              <a:buNone/>
            </a:pPr>
            <a:r>
              <a:rPr lang="en" sz="1800"/>
              <a:t>Are those dreams pushed out of your focus by some other “important” stuff like procrastination or you just forget about them for a long time?</a:t>
            </a:r>
          </a:p>
          <a:p>
            <a:pPr indent="0" lvl="0" marL="0">
              <a:spcBef>
                <a:spcPts val="0"/>
              </a:spcBef>
              <a:buNone/>
            </a:pPr>
            <a:r>
              <a:rPr lang="en" sz="1800"/>
              <a:t>Our app and your friend can help you to focus more and to get more motivation to accomplish your goals by micro - coaching. </a:t>
            </a:r>
          </a:p>
          <a:p>
            <a:pPr indent="0" lvl="0" marL="0">
              <a:spcBef>
                <a:spcPts val="0"/>
              </a:spcBef>
              <a:buNone/>
            </a:pPr>
            <a:r>
              <a:rPr lang="en" sz="1800"/>
              <a:t>You can create new goal and ask your friend to micro-coach you. </a:t>
            </a:r>
          </a:p>
          <a:p>
            <a:pPr indent="0" lvl="0" marL="0">
              <a:spcBef>
                <a:spcPts val="0"/>
              </a:spcBef>
              <a:buNone/>
            </a:pPr>
            <a:r>
              <a:rPr lang="en" sz="1800"/>
              <a:t>Your goals are shown in the performer screen where you can see your todos, grap with your </a:t>
            </a:r>
            <a:r>
              <a:rPr lang="en" sz="1800"/>
              <a:t>progression</a:t>
            </a:r>
            <a:r>
              <a:rPr lang="en" sz="1800"/>
              <a:t> and messages from your coach. </a:t>
            </a:r>
          </a:p>
          <a:p>
            <a:pPr indent="0" lvl="0" marL="0">
              <a:spcBef>
                <a:spcPts val="0"/>
              </a:spcBef>
              <a:buNone/>
            </a:pPr>
            <a:r>
              <a:rPr lang="en" sz="1800"/>
              <a:t>The progression is measured by the feeling you send to your coaches in the messages.</a:t>
            </a:r>
            <a:br>
              <a:rPr lang="en" sz="1800"/>
            </a:b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sz="1800"/>
              <a:t>Let’s look on the coach mode. </a:t>
            </a:r>
          </a:p>
          <a:p>
            <a:pPr indent="0" lvl="0" marL="0">
              <a:spcBef>
                <a:spcPts val="0"/>
              </a:spcBef>
              <a:buNone/>
            </a:pPr>
            <a:r>
              <a:rPr lang="en" sz="1800"/>
              <a:t>Coach can see the performance of the performer and of course can send him motivational messages to ask about the goal progression and performer’s feeling about his performance. </a:t>
            </a:r>
          </a:p>
          <a:p>
            <a:pPr indent="0" lvl="0" marL="0" rtl="0">
              <a:spcBef>
                <a:spcPts val="0"/>
              </a:spcBef>
              <a:buNone/>
            </a:pPr>
            <a:r>
              <a:rPr lang="en" sz="1800"/>
              <a:t>In case the coach is forgetful he can also set a reminder like “Ask Honza how is he doing on his goal?”.</a:t>
            </a:r>
            <a:br>
              <a:rPr lang="en" sz="1800"/>
            </a:br>
            <a:r>
              <a:rPr lang="en" sz="1800"/>
              <a:t>Every coach can create his own goals to perform.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There is activity of Message and Message history on the screen. In Message you can write message together with rate your progress and see last writen/received message. There are name of chat partner, name of goal in header and very personal text area placeholder. Chat history you can see whole chat history, but it is not supprise :-D.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Shape 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 name="Shape 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Performer can create goal or edit created goal, so there is an Activity for this purpouse. In this Activity performer sets goal name, he can also set some milestones and really important is choosing a coach for that goal. On the left picture you can see situation when performer is creating new goal, on the right picture you can see situation when performer is editing goal, there is really one parameterizable Activity for both situations.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Coach can set multiple reminders for the goal he coaches. Reminders are implemented using android notification system. For particilar reminder coach can set time and days in week when</a:t>
            </a:r>
            <a:r>
              <a:rPr lang="en"/>
              <a:t> he wishes to be notified. Reminder can be active or inactive. R</a:t>
            </a:r>
            <a:r>
              <a:rPr lang="en"/>
              <a:t>eminder is implicit weekly. On first picture you can see that coach had setted only one reminder, so he touch + button to add new reminder and he choose time on second picture and on the third picture he also choose monday as day of week when he wishes to b notified.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wrap="square" tIns="91425"/>
          <a:lstStyle>
            <a:lvl1pPr lvl="0" algn="ctr">
              <a:spcBef>
                <a:spcPts val="0"/>
              </a:spcBef>
              <a:buSzPts val="5200"/>
              <a:buNone/>
              <a:defRPr sz="5200"/>
            </a:lvl1pPr>
            <a:lvl2pPr lvl="1" algn="ctr">
              <a:spcBef>
                <a:spcPts val="0"/>
              </a:spcBef>
              <a:buSzPts val="5200"/>
              <a:buNone/>
              <a:defRPr sz="5200"/>
            </a:lvl2pPr>
            <a:lvl3pPr lvl="2" algn="ctr">
              <a:spcBef>
                <a:spcPts val="0"/>
              </a:spcBef>
              <a:buSzPts val="5200"/>
              <a:buNone/>
              <a:defRPr sz="5200"/>
            </a:lvl3pPr>
            <a:lvl4pPr lvl="3" algn="ctr">
              <a:spcBef>
                <a:spcPts val="0"/>
              </a:spcBef>
              <a:buSzPts val="5200"/>
              <a:buNone/>
              <a:defRPr sz="5200"/>
            </a:lvl4pPr>
            <a:lvl5pPr lvl="4" algn="ctr">
              <a:spcBef>
                <a:spcPts val="0"/>
              </a:spcBef>
              <a:buSzPts val="5200"/>
              <a:buNone/>
              <a:defRPr sz="5200"/>
            </a:lvl5pPr>
            <a:lvl6pPr lvl="5" algn="ctr">
              <a:spcBef>
                <a:spcPts val="0"/>
              </a:spcBef>
              <a:buSzPts val="5200"/>
              <a:buNone/>
              <a:defRPr sz="5200"/>
            </a:lvl6pPr>
            <a:lvl7pPr lvl="6" algn="ctr">
              <a:spcBef>
                <a:spcPts val="0"/>
              </a:spcBef>
              <a:buSzPts val="5200"/>
              <a:buNone/>
              <a:defRPr sz="5200"/>
            </a:lvl7pPr>
            <a:lvl8pPr lvl="7" algn="ctr">
              <a:spcBef>
                <a:spcPts val="0"/>
              </a:spcBef>
              <a:buSzPts val="5200"/>
              <a:buNone/>
              <a:defRPr sz="5200"/>
            </a:lvl8pPr>
            <a:lvl9pPr lvl="8" algn="ctr">
              <a:spcBef>
                <a:spcPts val="0"/>
              </a:spcBef>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wrap="square" tIns="91425"/>
          <a:lstStyle>
            <a:lvl1pPr lvl="0" algn="ctr">
              <a:spcBef>
                <a:spcPts val="0"/>
              </a:spcBef>
              <a:buSzPts val="12000"/>
              <a:buNone/>
              <a:defRPr sz="12000"/>
            </a:lvl1pPr>
            <a:lvl2pPr lvl="1" algn="ctr">
              <a:spcBef>
                <a:spcPts val="0"/>
              </a:spcBef>
              <a:buSzPts val="12000"/>
              <a:buNone/>
              <a:defRPr sz="12000"/>
            </a:lvl2pPr>
            <a:lvl3pPr lvl="2" algn="ctr">
              <a:spcBef>
                <a:spcPts val="0"/>
              </a:spcBef>
              <a:buSzPts val="12000"/>
              <a:buNone/>
              <a:defRPr sz="12000"/>
            </a:lvl3pPr>
            <a:lvl4pPr lvl="3" algn="ctr">
              <a:spcBef>
                <a:spcPts val="0"/>
              </a:spcBef>
              <a:buSzPts val="12000"/>
              <a:buNone/>
              <a:defRPr sz="12000"/>
            </a:lvl4pPr>
            <a:lvl5pPr lvl="4" algn="ctr">
              <a:spcBef>
                <a:spcPts val="0"/>
              </a:spcBef>
              <a:buSzPts val="12000"/>
              <a:buNone/>
              <a:defRPr sz="12000"/>
            </a:lvl5pPr>
            <a:lvl6pPr lvl="5" algn="ctr">
              <a:spcBef>
                <a:spcPts val="0"/>
              </a:spcBef>
              <a:buSzPts val="12000"/>
              <a:buNone/>
              <a:defRPr sz="12000"/>
            </a:lvl6pPr>
            <a:lvl7pPr lvl="6" algn="ctr">
              <a:spcBef>
                <a:spcPts val="0"/>
              </a:spcBef>
              <a:buSzPts val="12000"/>
              <a:buNone/>
              <a:defRPr sz="12000"/>
            </a:lvl7pPr>
            <a:lvl8pPr lvl="7" algn="ctr">
              <a:spcBef>
                <a:spcPts val="0"/>
              </a:spcBef>
              <a:buSzPts val="12000"/>
              <a:buNone/>
              <a:defRPr sz="12000"/>
            </a:lvl8pPr>
            <a:lvl9pPr lvl="8" algn="ctr">
              <a:spcBef>
                <a:spcPts val="0"/>
              </a:spcBef>
              <a:buSzPts val="12000"/>
              <a:buNone/>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wrap="square" tIns="91425"/>
          <a:lstStyle>
            <a:lvl1pPr lvl="0" algn="ctr">
              <a:spcBef>
                <a:spcPts val="0"/>
              </a:spcBef>
              <a:buSzPts val="1800"/>
              <a:buChar char="●"/>
              <a:defRPr/>
            </a:lvl1pPr>
            <a:lvl2pPr lvl="1" algn="ctr">
              <a:spcBef>
                <a:spcPts val="0"/>
              </a:spcBef>
              <a:buSzPts val="1400"/>
              <a:buChar char="○"/>
              <a:defRPr/>
            </a:lvl2pPr>
            <a:lvl3pPr lvl="2" algn="ctr">
              <a:spcBef>
                <a:spcPts val="0"/>
              </a:spcBef>
              <a:buSzPts val="1400"/>
              <a:buChar char="■"/>
              <a:defRPr/>
            </a:lvl3pPr>
            <a:lvl4pPr lvl="3" algn="ctr">
              <a:spcBef>
                <a:spcPts val="0"/>
              </a:spcBef>
              <a:buSzPts val="1400"/>
              <a:buChar char="●"/>
              <a:defRPr/>
            </a:lvl4pPr>
            <a:lvl5pPr lvl="4" algn="ctr">
              <a:spcBef>
                <a:spcPts val="0"/>
              </a:spcBef>
              <a:buSzPts val="1400"/>
              <a:buChar char="○"/>
              <a:defRPr/>
            </a:lvl5pPr>
            <a:lvl6pPr lvl="5" algn="ctr">
              <a:spcBef>
                <a:spcPts val="0"/>
              </a:spcBef>
              <a:buSzPts val="1400"/>
              <a:buChar char="■"/>
              <a:defRPr/>
            </a:lvl6pPr>
            <a:lvl7pPr lvl="6" algn="ctr">
              <a:spcBef>
                <a:spcPts val="0"/>
              </a:spcBef>
              <a:buSzPts val="1400"/>
              <a:buChar char="●"/>
              <a:defRPr/>
            </a:lvl7pPr>
            <a:lvl8pPr lvl="7" algn="ctr">
              <a:spcBef>
                <a:spcPts val="0"/>
              </a:spcBef>
              <a:buSzPts val="1400"/>
              <a:buChar char="○"/>
              <a:defRPr/>
            </a:lvl8pPr>
            <a:lvl9pPr lvl="8" algn="ctr">
              <a:spcBef>
                <a:spcPts val="0"/>
              </a:spcBef>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wrap="square" tIns="91425"/>
          <a:lstStyle>
            <a:lvl1pPr lvl="0" algn="ctr">
              <a:spcBef>
                <a:spcPts val="0"/>
              </a:spcBef>
              <a:buSzPts val="3600"/>
              <a:buNone/>
              <a:defRPr sz="3600"/>
            </a:lvl1pPr>
            <a:lvl2pPr lvl="1" algn="ctr">
              <a:spcBef>
                <a:spcPts val="0"/>
              </a:spcBef>
              <a:buSzPts val="3600"/>
              <a:buNone/>
              <a:defRPr sz="3600"/>
            </a:lvl2pPr>
            <a:lvl3pPr lvl="2" algn="ctr">
              <a:spcBef>
                <a:spcPts val="0"/>
              </a:spcBef>
              <a:buSzPts val="3600"/>
              <a:buNone/>
              <a:defRPr sz="3600"/>
            </a:lvl3pPr>
            <a:lvl4pPr lvl="3" algn="ctr">
              <a:spcBef>
                <a:spcPts val="0"/>
              </a:spcBef>
              <a:buSzPts val="3600"/>
              <a:buNone/>
              <a:defRPr sz="3600"/>
            </a:lvl4pPr>
            <a:lvl5pPr lvl="4" algn="ctr">
              <a:spcBef>
                <a:spcPts val="0"/>
              </a:spcBef>
              <a:buSzPts val="3600"/>
              <a:buNone/>
              <a:defRPr sz="3600"/>
            </a:lvl5pPr>
            <a:lvl6pPr lvl="5" algn="ctr">
              <a:spcBef>
                <a:spcPts val="0"/>
              </a:spcBef>
              <a:buSzPts val="3600"/>
              <a:buNone/>
              <a:defRPr sz="3600"/>
            </a:lvl6pPr>
            <a:lvl7pPr lvl="6" algn="ctr">
              <a:spcBef>
                <a:spcPts val="0"/>
              </a:spcBef>
              <a:buSzPts val="3600"/>
              <a:buNone/>
              <a:defRPr sz="3600"/>
            </a:lvl7pPr>
            <a:lvl8pPr lvl="7" algn="ctr">
              <a:spcBef>
                <a:spcPts val="0"/>
              </a:spcBef>
              <a:buSzPts val="3600"/>
              <a:buNone/>
              <a:defRPr sz="3600"/>
            </a:lvl8pPr>
            <a:lvl9pPr lvl="8" algn="ctr">
              <a:spcBef>
                <a:spcPts val="0"/>
              </a:spcBef>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wrap="square" tIns="91425"/>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wrap="square" tIns="91425"/>
          <a:lstStyle>
            <a:lvl1pPr lvl="0">
              <a:spcBef>
                <a:spcPts val="0"/>
              </a:spcBef>
              <a:buSzPts val="1200"/>
              <a:buChar char="●"/>
              <a:defRPr sz="12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wrap="square" tIns="91425"/>
          <a:lstStyle>
            <a:lvl1pPr lvl="0">
              <a:spcBef>
                <a:spcPts val="0"/>
              </a:spcBef>
              <a:buSzPts val="4800"/>
              <a:buNone/>
              <a:defRPr sz="4800"/>
            </a:lvl1pPr>
            <a:lvl2pPr lvl="1">
              <a:spcBef>
                <a:spcPts val="0"/>
              </a:spcBef>
              <a:buSzPts val="4800"/>
              <a:buNone/>
              <a:defRPr sz="4800"/>
            </a:lvl2pPr>
            <a:lvl3pPr lvl="2">
              <a:spcBef>
                <a:spcPts val="0"/>
              </a:spcBef>
              <a:buSzPts val="4800"/>
              <a:buNone/>
              <a:defRPr sz="4800"/>
            </a:lvl3pPr>
            <a:lvl4pPr lvl="3">
              <a:spcBef>
                <a:spcPts val="0"/>
              </a:spcBef>
              <a:buSzPts val="4800"/>
              <a:buNone/>
              <a:defRPr sz="4800"/>
            </a:lvl4pPr>
            <a:lvl5pPr lvl="4">
              <a:spcBef>
                <a:spcPts val="0"/>
              </a:spcBef>
              <a:buSzPts val="4800"/>
              <a:buNone/>
              <a:defRPr sz="4800"/>
            </a:lvl5pPr>
            <a:lvl6pPr lvl="5">
              <a:spcBef>
                <a:spcPts val="0"/>
              </a:spcBef>
              <a:buSzPts val="4800"/>
              <a:buNone/>
              <a:defRPr sz="4800"/>
            </a:lvl6pPr>
            <a:lvl7pPr lvl="6">
              <a:spcBef>
                <a:spcPts val="0"/>
              </a:spcBef>
              <a:buSzPts val="4800"/>
              <a:buNone/>
              <a:defRPr sz="4800"/>
            </a:lvl7pPr>
            <a:lvl8pPr lvl="7">
              <a:spcBef>
                <a:spcPts val="0"/>
              </a:spcBef>
              <a:buSzPts val="4800"/>
              <a:buNone/>
              <a:defRPr sz="4800"/>
            </a:lvl8pPr>
            <a:lvl9pPr lvl="8">
              <a:spcBef>
                <a:spcPts val="0"/>
              </a:spcBef>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anchorCtr="0" anchor="ctr" bIns="91425" lIns="91425" rIns="91425" wrap="square" tIns="91425">
            <a:noAutofit/>
          </a:bodyPr>
          <a:lstStyle/>
          <a:p>
            <a:pPr indent="0" lvl="0" mar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wrap="square" tIns="91425"/>
          <a:lstStyle>
            <a:lvl1pPr lvl="0" algn="ctr">
              <a:spcBef>
                <a:spcPts val="0"/>
              </a:spcBef>
              <a:buSzPts val="4200"/>
              <a:buNone/>
              <a:defRPr sz="4200"/>
            </a:lvl1pPr>
            <a:lvl2pPr lvl="1" algn="ctr">
              <a:spcBef>
                <a:spcPts val="0"/>
              </a:spcBef>
              <a:buSzPts val="4200"/>
              <a:buNone/>
              <a:defRPr sz="4200"/>
            </a:lvl2pPr>
            <a:lvl3pPr lvl="2" algn="ctr">
              <a:spcBef>
                <a:spcPts val="0"/>
              </a:spcBef>
              <a:buSzPts val="4200"/>
              <a:buNone/>
              <a:defRPr sz="4200"/>
            </a:lvl3pPr>
            <a:lvl4pPr lvl="3" algn="ctr">
              <a:spcBef>
                <a:spcPts val="0"/>
              </a:spcBef>
              <a:buSzPts val="4200"/>
              <a:buNone/>
              <a:defRPr sz="4200"/>
            </a:lvl4pPr>
            <a:lvl5pPr lvl="4" algn="ctr">
              <a:spcBef>
                <a:spcPts val="0"/>
              </a:spcBef>
              <a:buSzPts val="4200"/>
              <a:buNone/>
              <a:defRPr sz="4200"/>
            </a:lvl5pPr>
            <a:lvl6pPr lvl="5" algn="ctr">
              <a:spcBef>
                <a:spcPts val="0"/>
              </a:spcBef>
              <a:buSzPts val="4200"/>
              <a:buNone/>
              <a:defRPr sz="4200"/>
            </a:lvl6pPr>
            <a:lvl7pPr lvl="6" algn="ctr">
              <a:spcBef>
                <a:spcPts val="0"/>
              </a:spcBef>
              <a:buSzPts val="4200"/>
              <a:buNone/>
              <a:defRPr sz="4200"/>
            </a:lvl7pPr>
            <a:lvl8pPr lvl="7" algn="ctr">
              <a:spcBef>
                <a:spcPts val="0"/>
              </a:spcBef>
              <a:buSzPts val="4200"/>
              <a:buNone/>
              <a:defRPr sz="4200"/>
            </a:lvl8pPr>
            <a:lvl9pPr lvl="8" algn="ctr">
              <a:spcBef>
                <a:spcPts val="0"/>
              </a:spcBef>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200"/>
            <a:ext cx="3837000" cy="3695100"/>
          </a:xfrm>
          <a:prstGeom prst="rect">
            <a:avLst/>
          </a:prstGeom>
        </p:spPr>
        <p:txBody>
          <a:bodyPr anchorCtr="0" anchor="ctr" bIns="91425" lIns="91425" rIns="91425" wrap="square" tIns="91425"/>
          <a:lstStyle>
            <a:lvl1pPr lvl="0">
              <a:spcBef>
                <a:spcPts val="0"/>
              </a:spcBef>
              <a:buClr>
                <a:schemeClr val="dk1"/>
              </a:buClr>
              <a:buSzPts val="1800"/>
              <a:buChar char="●"/>
              <a:defRPr>
                <a:solidFill>
                  <a:schemeClr val="dk1"/>
                </a:solidFill>
              </a:defRPr>
            </a:lvl1pPr>
            <a:lvl2pPr lvl="1">
              <a:spcBef>
                <a:spcPts val="0"/>
              </a:spcBef>
              <a:buClr>
                <a:schemeClr val="dk1"/>
              </a:buClr>
              <a:buSzPts val="1400"/>
              <a:buChar char="○"/>
              <a:defRPr>
                <a:solidFill>
                  <a:schemeClr val="dk1"/>
                </a:solidFill>
              </a:defRPr>
            </a:lvl2pPr>
            <a:lvl3pPr lvl="2">
              <a:spcBef>
                <a:spcPts val="0"/>
              </a:spcBef>
              <a:buClr>
                <a:schemeClr val="dk1"/>
              </a:buClr>
              <a:buSzPts val="1400"/>
              <a:buChar char="■"/>
              <a:defRPr>
                <a:solidFill>
                  <a:schemeClr val="dk1"/>
                </a:solidFill>
              </a:defRPr>
            </a:lvl3pPr>
            <a:lvl4pPr lvl="3">
              <a:spcBef>
                <a:spcPts val="0"/>
              </a:spcBef>
              <a:buClr>
                <a:schemeClr val="dk1"/>
              </a:buClr>
              <a:buSzPts val="1400"/>
              <a:buChar char="●"/>
              <a:defRPr>
                <a:solidFill>
                  <a:schemeClr val="dk1"/>
                </a:solidFill>
              </a:defRPr>
            </a:lvl4pPr>
            <a:lvl5pPr lvl="4">
              <a:spcBef>
                <a:spcPts val="0"/>
              </a:spcBef>
              <a:buClr>
                <a:schemeClr val="dk1"/>
              </a:buClr>
              <a:buSzPts val="1400"/>
              <a:buChar char="○"/>
              <a:defRPr>
                <a:solidFill>
                  <a:schemeClr val="dk1"/>
                </a:solidFill>
              </a:defRPr>
            </a:lvl5pPr>
            <a:lvl6pPr lvl="5">
              <a:spcBef>
                <a:spcPts val="0"/>
              </a:spcBef>
              <a:buClr>
                <a:schemeClr val="dk1"/>
              </a:buClr>
              <a:buSzPts val="1400"/>
              <a:buChar char="■"/>
              <a:defRPr>
                <a:solidFill>
                  <a:schemeClr val="dk1"/>
                </a:solidFill>
              </a:defRPr>
            </a:lvl6pPr>
            <a:lvl7pPr lvl="6">
              <a:spcBef>
                <a:spcPts val="0"/>
              </a:spcBef>
              <a:buClr>
                <a:schemeClr val="dk1"/>
              </a:buClr>
              <a:buSzPts val="1400"/>
              <a:buChar char="●"/>
              <a:defRPr>
                <a:solidFill>
                  <a:schemeClr val="dk1"/>
                </a:solidFill>
              </a:defRPr>
            </a:lvl7pPr>
            <a:lvl8pPr lvl="7">
              <a:spcBef>
                <a:spcPts val="0"/>
              </a:spcBef>
              <a:buClr>
                <a:schemeClr val="dk1"/>
              </a:buClr>
              <a:buSzPts val="1400"/>
              <a:buChar char="○"/>
              <a:defRPr>
                <a:solidFill>
                  <a:schemeClr val="dk1"/>
                </a:solidFill>
              </a:defRPr>
            </a:lvl8pPr>
            <a:lvl9pPr lvl="8">
              <a:spcBef>
                <a:spcPts val="0"/>
              </a:spcBef>
              <a:buClr>
                <a:schemeClr val="dk1"/>
              </a:buClr>
              <a:buSzPts val="1400"/>
              <a:buChar char="■"/>
              <a:defRPr>
                <a:solidFill>
                  <a:schemeClr val="dk1"/>
                </a:solidFill>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wrap="square" tIns="91425"/>
          <a:lstStyle>
            <a:lvl1pPr lvl="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dk1"/>
              </a:buClr>
              <a:buSzPts val="2800"/>
              <a:buNone/>
              <a:defRPr sz="2800">
                <a:solidFill>
                  <a:schemeClr val="dk1"/>
                </a:solidFill>
              </a:defRPr>
            </a:lvl1pPr>
            <a:lvl2pPr lvl="1">
              <a:spcBef>
                <a:spcPts val="0"/>
              </a:spcBef>
              <a:buClr>
                <a:schemeClr val="dk1"/>
              </a:buClr>
              <a:buSzPts val="2800"/>
              <a:buNone/>
              <a:defRPr sz="2800">
                <a:solidFill>
                  <a:schemeClr val="dk1"/>
                </a:solidFill>
              </a:defRPr>
            </a:lvl2pPr>
            <a:lvl3pPr lvl="2">
              <a:spcBef>
                <a:spcPts val="0"/>
              </a:spcBef>
              <a:buClr>
                <a:schemeClr val="dk1"/>
              </a:buClr>
              <a:buSzPts val="2800"/>
              <a:buNone/>
              <a:defRPr sz="2800">
                <a:solidFill>
                  <a:schemeClr val="dk1"/>
                </a:solidFill>
              </a:defRPr>
            </a:lvl3pPr>
            <a:lvl4pPr lvl="3">
              <a:spcBef>
                <a:spcPts val="0"/>
              </a:spcBef>
              <a:buClr>
                <a:schemeClr val="dk1"/>
              </a:buClr>
              <a:buSzPts val="2800"/>
              <a:buNone/>
              <a:defRPr sz="2800">
                <a:solidFill>
                  <a:schemeClr val="dk1"/>
                </a:solidFill>
              </a:defRPr>
            </a:lvl4pPr>
            <a:lvl5pPr lvl="4">
              <a:spcBef>
                <a:spcPts val="0"/>
              </a:spcBef>
              <a:buClr>
                <a:schemeClr val="dk1"/>
              </a:buClr>
              <a:buSzPts val="2800"/>
              <a:buNone/>
              <a:defRPr sz="2800">
                <a:solidFill>
                  <a:schemeClr val="dk1"/>
                </a:solidFill>
              </a:defRPr>
            </a:lvl5pPr>
            <a:lvl6pPr lvl="5">
              <a:spcBef>
                <a:spcPts val="0"/>
              </a:spcBef>
              <a:buClr>
                <a:schemeClr val="dk1"/>
              </a:buClr>
              <a:buSzPts val="2800"/>
              <a:buNone/>
              <a:defRPr sz="2800">
                <a:solidFill>
                  <a:schemeClr val="dk1"/>
                </a:solidFill>
              </a:defRPr>
            </a:lvl6pPr>
            <a:lvl7pPr lvl="6">
              <a:spcBef>
                <a:spcPts val="0"/>
              </a:spcBef>
              <a:buClr>
                <a:schemeClr val="dk1"/>
              </a:buClr>
              <a:buSzPts val="2800"/>
              <a:buNone/>
              <a:defRPr sz="2800">
                <a:solidFill>
                  <a:schemeClr val="dk1"/>
                </a:solidFill>
              </a:defRPr>
            </a:lvl7pPr>
            <a:lvl8pPr lvl="7">
              <a:spcBef>
                <a:spcPts val="0"/>
              </a:spcBef>
              <a:buClr>
                <a:schemeClr val="dk1"/>
              </a:buClr>
              <a:buSzPts val="2800"/>
              <a:buNone/>
              <a:defRPr sz="2800">
                <a:solidFill>
                  <a:schemeClr val="dk1"/>
                </a:solidFill>
              </a:defRPr>
            </a:lvl8pPr>
            <a:lvl9pPr lvl="8">
              <a:spcBef>
                <a:spcPts val="0"/>
              </a:spcBef>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lt2"/>
              </a:buClr>
              <a:buSzPts val="1800"/>
              <a:buChar char="●"/>
              <a:defRPr sz="1800">
                <a:solidFill>
                  <a:schemeClr val="lt2"/>
                </a:solidFill>
              </a:defRPr>
            </a:lvl1pPr>
            <a:lvl2pPr lvl="1">
              <a:lnSpc>
                <a:spcPct val="115000"/>
              </a:lnSpc>
              <a:spcBef>
                <a:spcPts val="0"/>
              </a:spcBef>
              <a:spcAft>
                <a:spcPts val="1600"/>
              </a:spcAft>
              <a:buClr>
                <a:schemeClr val="lt2"/>
              </a:buClr>
              <a:buSzPts val="1400"/>
              <a:buChar char="○"/>
              <a:defRPr>
                <a:solidFill>
                  <a:schemeClr val="lt2"/>
                </a:solidFill>
              </a:defRPr>
            </a:lvl2pPr>
            <a:lvl3pPr lvl="2">
              <a:lnSpc>
                <a:spcPct val="115000"/>
              </a:lnSpc>
              <a:spcBef>
                <a:spcPts val="0"/>
              </a:spcBef>
              <a:spcAft>
                <a:spcPts val="1600"/>
              </a:spcAft>
              <a:buClr>
                <a:schemeClr val="lt2"/>
              </a:buClr>
              <a:buSzPts val="1400"/>
              <a:buChar char="■"/>
              <a:defRPr>
                <a:solidFill>
                  <a:schemeClr val="lt2"/>
                </a:solidFill>
              </a:defRPr>
            </a:lvl3pPr>
            <a:lvl4pPr lvl="3">
              <a:lnSpc>
                <a:spcPct val="115000"/>
              </a:lnSpc>
              <a:spcBef>
                <a:spcPts val="0"/>
              </a:spcBef>
              <a:spcAft>
                <a:spcPts val="1600"/>
              </a:spcAft>
              <a:buClr>
                <a:schemeClr val="lt2"/>
              </a:buClr>
              <a:buSzPts val="1400"/>
              <a:buChar char="●"/>
              <a:defRPr>
                <a:solidFill>
                  <a:schemeClr val="lt2"/>
                </a:solidFill>
              </a:defRPr>
            </a:lvl4pPr>
            <a:lvl5pPr lvl="4">
              <a:lnSpc>
                <a:spcPct val="115000"/>
              </a:lnSpc>
              <a:spcBef>
                <a:spcPts val="0"/>
              </a:spcBef>
              <a:spcAft>
                <a:spcPts val="1600"/>
              </a:spcAft>
              <a:buClr>
                <a:schemeClr val="lt2"/>
              </a:buClr>
              <a:buSzPts val="1400"/>
              <a:buChar char="○"/>
              <a:defRPr>
                <a:solidFill>
                  <a:schemeClr val="lt2"/>
                </a:solidFill>
              </a:defRPr>
            </a:lvl5pPr>
            <a:lvl6pPr lvl="5">
              <a:lnSpc>
                <a:spcPct val="115000"/>
              </a:lnSpc>
              <a:spcBef>
                <a:spcPts val="0"/>
              </a:spcBef>
              <a:spcAft>
                <a:spcPts val="1600"/>
              </a:spcAft>
              <a:buClr>
                <a:schemeClr val="lt2"/>
              </a:buClr>
              <a:buSzPts val="1400"/>
              <a:buChar char="■"/>
              <a:defRPr>
                <a:solidFill>
                  <a:schemeClr val="lt2"/>
                </a:solidFill>
              </a:defRPr>
            </a:lvl6pPr>
            <a:lvl7pPr lvl="6">
              <a:lnSpc>
                <a:spcPct val="115000"/>
              </a:lnSpc>
              <a:spcBef>
                <a:spcPts val="0"/>
              </a:spcBef>
              <a:spcAft>
                <a:spcPts val="1600"/>
              </a:spcAft>
              <a:buClr>
                <a:schemeClr val="lt2"/>
              </a:buClr>
              <a:buSzPts val="1400"/>
              <a:buChar char="●"/>
              <a:defRPr>
                <a:solidFill>
                  <a:schemeClr val="lt2"/>
                </a:solidFill>
              </a:defRPr>
            </a:lvl7pPr>
            <a:lvl8pPr lvl="7">
              <a:lnSpc>
                <a:spcPct val="115000"/>
              </a:lnSpc>
              <a:spcBef>
                <a:spcPts val="0"/>
              </a:spcBef>
              <a:spcAft>
                <a:spcPts val="1600"/>
              </a:spcAft>
              <a:buClr>
                <a:schemeClr val="lt2"/>
              </a:buClr>
              <a:buSzPts val="1400"/>
              <a:buChar char="○"/>
              <a:defRPr>
                <a:solidFill>
                  <a:schemeClr val="lt2"/>
                </a:solidFill>
              </a:defRPr>
            </a:lvl8pPr>
            <a:lvl9pPr lvl="8">
              <a:lnSpc>
                <a:spcPct val="115000"/>
              </a:lnSpc>
              <a:spcBef>
                <a:spcPts val="0"/>
              </a:spcBef>
              <a:spcAft>
                <a:spcPts val="1600"/>
              </a:spcAft>
              <a:buClr>
                <a:schemeClr val="lt2"/>
              </a:buClr>
              <a:buSzPts val="1400"/>
              <a:buChar char="■"/>
              <a:defRPr>
                <a:solidFill>
                  <a:schemeClr val="lt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indent="0" lvl="0" marL="0" algn="r">
              <a:spcBef>
                <a:spcPts val="0"/>
              </a:spcBef>
              <a:buNone/>
            </a:pPr>
            <a:fld id="{00000000-1234-1234-1234-123412341234}" type="slidenum">
              <a:rPr lang="en" sz="1000">
                <a:solidFill>
                  <a:schemeClr val="lt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744575"/>
            <a:ext cx="8520600" cy="2052600"/>
          </a:xfrm>
          <a:prstGeom prst="rect">
            <a:avLst/>
          </a:prstGeom>
        </p:spPr>
        <p:txBody>
          <a:bodyPr anchorCtr="0" anchor="b" bIns="91425" lIns="91425" rIns="91425" wrap="square" tIns="91425">
            <a:noAutofit/>
          </a:bodyPr>
          <a:lstStyle/>
          <a:p>
            <a:pPr indent="-69850" lvl="0" marL="0" rtl="0">
              <a:spcBef>
                <a:spcPts val="0"/>
              </a:spcBef>
              <a:buClr>
                <a:srgbClr val="000000"/>
              </a:buClr>
              <a:buSzPts val="1100"/>
              <a:buFont typeface="Arial"/>
              <a:buNone/>
            </a:pPr>
            <a:r>
              <a:rPr lang="en" sz="4000">
                <a:latin typeface="Montserrat"/>
                <a:ea typeface="Montserrat"/>
                <a:cs typeface="Montserrat"/>
                <a:sym typeface="Montserrat"/>
              </a:rPr>
              <a:t>µCoaching</a:t>
            </a: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wrap="square" tIns="91425">
            <a:noAutofit/>
          </a:bodyPr>
          <a:lstStyle/>
          <a:p>
            <a:pPr indent="0" lvl="0" marL="0" rtl="0">
              <a:spcBef>
                <a:spcPts val="0"/>
              </a:spcBef>
              <a:buNone/>
            </a:pPr>
            <a:r>
              <a:rPr i="1" lang="en" sz="2400">
                <a:solidFill>
                  <a:srgbClr val="82C7A5"/>
                </a:solidFill>
                <a:latin typeface="Montserrat"/>
                <a:ea typeface="Montserrat"/>
                <a:cs typeface="Montserrat"/>
                <a:sym typeface="Montserrat"/>
              </a:rPr>
              <a:t>When goals become reality...</a:t>
            </a:r>
          </a:p>
        </p:txBody>
      </p:sp>
      <p:sp>
        <p:nvSpPr>
          <p:cNvPr id="56" name="Shape 56"/>
          <p:cNvSpPr txBox="1"/>
          <p:nvPr/>
        </p:nvSpPr>
        <p:spPr>
          <a:xfrm>
            <a:off x="5083950" y="3924925"/>
            <a:ext cx="3470700" cy="506100"/>
          </a:xfrm>
          <a:prstGeom prst="rect">
            <a:avLst/>
          </a:prstGeom>
          <a:noFill/>
          <a:ln>
            <a:noFill/>
          </a:ln>
        </p:spPr>
        <p:txBody>
          <a:bodyPr anchorCtr="0" anchor="t" bIns="91425" lIns="91425" rIns="91425" wrap="square" tIns="91425">
            <a:noAutofit/>
          </a:bodyPr>
          <a:lstStyle/>
          <a:p>
            <a:pPr indent="0" lvl="0" marL="0" rtl="0">
              <a:spcBef>
                <a:spcPts val="0"/>
              </a:spcBef>
              <a:buNone/>
            </a:pPr>
            <a:r>
              <a:rPr lang="en" sz="1000">
                <a:solidFill>
                  <a:srgbClr val="FFFFFF"/>
                </a:solidFill>
                <a:latin typeface="Verdana"/>
                <a:ea typeface="Verdana"/>
                <a:cs typeface="Verdana"/>
                <a:sym typeface="Verdana"/>
              </a:rPr>
              <a:t>Filip Gulán, Jan Herec, Marek Marušic</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Shape 61"/>
          <p:cNvSpPr txBox="1"/>
          <p:nvPr>
            <p:ph type="title"/>
          </p:nvPr>
        </p:nvSpPr>
        <p:spPr>
          <a:xfrm>
            <a:off x="311700" y="190000"/>
            <a:ext cx="8520600" cy="572700"/>
          </a:xfrm>
          <a:prstGeom prst="rect">
            <a:avLst/>
          </a:prstGeom>
        </p:spPr>
        <p:txBody>
          <a:bodyPr anchorCtr="0" anchor="t" bIns="91425" lIns="91425" rIns="91425" wrap="square" tIns="91425">
            <a:noAutofit/>
          </a:bodyPr>
          <a:lstStyle/>
          <a:p>
            <a:pPr indent="0" lvl="0" marL="0">
              <a:spcBef>
                <a:spcPts val="0"/>
              </a:spcBef>
              <a:buNone/>
            </a:pPr>
            <a:r>
              <a:rPr lang="en"/>
              <a:t>Performer mode</a:t>
            </a:r>
          </a:p>
        </p:txBody>
      </p:sp>
      <p:pic>
        <p:nvPicPr>
          <p:cNvPr descr="pixel_quite_black_portrait.png" id="62" name="Shape 62"/>
          <p:cNvPicPr preferRelativeResize="0"/>
          <p:nvPr/>
        </p:nvPicPr>
        <p:blipFill rotWithShape="1">
          <a:blip r:embed="rId3">
            <a:alphaModFix/>
          </a:blip>
          <a:srcRect b="7210" l="28353" r="26699" t="4962"/>
          <a:stretch/>
        </p:blipFill>
        <p:spPr>
          <a:xfrm>
            <a:off x="2093450" y="658700"/>
            <a:ext cx="2307102" cy="4517077"/>
          </a:xfrm>
          <a:prstGeom prst="rect">
            <a:avLst/>
          </a:prstGeom>
          <a:noFill/>
          <a:ln>
            <a:noFill/>
          </a:ln>
        </p:spPr>
      </p:pic>
      <p:pic>
        <p:nvPicPr>
          <p:cNvPr descr="pixel_quite_black_landscape3.png" id="63" name="Shape 63"/>
          <p:cNvPicPr preferRelativeResize="0"/>
          <p:nvPr/>
        </p:nvPicPr>
        <p:blipFill rotWithShape="1">
          <a:blip r:embed="rId4">
            <a:alphaModFix/>
          </a:blip>
          <a:srcRect b="27482" l="6061" r="5065" t="26497"/>
          <a:stretch/>
        </p:blipFill>
        <p:spPr>
          <a:xfrm rot="-5400000">
            <a:off x="3721749" y="1732899"/>
            <a:ext cx="4563776" cy="2367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Shape 68"/>
          <p:cNvSpPr txBox="1"/>
          <p:nvPr>
            <p:ph type="title"/>
          </p:nvPr>
        </p:nvSpPr>
        <p:spPr>
          <a:xfrm>
            <a:off x="311700" y="190000"/>
            <a:ext cx="8520600" cy="572700"/>
          </a:xfrm>
          <a:prstGeom prst="rect">
            <a:avLst/>
          </a:prstGeom>
        </p:spPr>
        <p:txBody>
          <a:bodyPr anchorCtr="0" anchor="t" bIns="91425" lIns="91425" rIns="91425" wrap="square" tIns="91425">
            <a:noAutofit/>
          </a:bodyPr>
          <a:lstStyle/>
          <a:p>
            <a:pPr indent="0" lvl="0" marL="0" rtl="0">
              <a:spcBef>
                <a:spcPts val="0"/>
              </a:spcBef>
              <a:buNone/>
            </a:pPr>
            <a:r>
              <a:rPr lang="en"/>
              <a:t>Coach</a:t>
            </a:r>
            <a:r>
              <a:rPr lang="en"/>
              <a:t> mode</a:t>
            </a:r>
          </a:p>
        </p:txBody>
      </p:sp>
      <p:pic>
        <p:nvPicPr>
          <p:cNvPr descr="pixel_quite_black_portrait1.png" id="69" name="Shape 69"/>
          <p:cNvPicPr preferRelativeResize="0"/>
          <p:nvPr/>
        </p:nvPicPr>
        <p:blipFill rotWithShape="1">
          <a:blip r:embed="rId3">
            <a:alphaModFix/>
          </a:blip>
          <a:srcRect b="6754" l="25732" r="26188" t="4372"/>
          <a:stretch/>
        </p:blipFill>
        <p:spPr>
          <a:xfrm>
            <a:off x="1950761" y="627875"/>
            <a:ext cx="2464065" cy="4563774"/>
          </a:xfrm>
          <a:prstGeom prst="rect">
            <a:avLst/>
          </a:prstGeom>
          <a:noFill/>
          <a:ln>
            <a:noFill/>
          </a:ln>
        </p:spPr>
      </p:pic>
      <p:pic>
        <p:nvPicPr>
          <p:cNvPr descr="pixel_quite_black_portrait.png" id="70" name="Shape 70"/>
          <p:cNvPicPr preferRelativeResize="0"/>
          <p:nvPr/>
        </p:nvPicPr>
        <p:blipFill rotWithShape="1">
          <a:blip r:embed="rId4">
            <a:alphaModFix/>
          </a:blip>
          <a:srcRect b="7608" l="28041" r="27177" t="5931"/>
          <a:stretch/>
        </p:blipFill>
        <p:spPr>
          <a:xfrm>
            <a:off x="4846650" y="727050"/>
            <a:ext cx="2292300" cy="443460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Shape 75"/>
          <p:cNvSpPr txBox="1"/>
          <p:nvPr>
            <p:ph type="title"/>
          </p:nvPr>
        </p:nvSpPr>
        <p:spPr>
          <a:xfrm>
            <a:off x="311700" y="220625"/>
            <a:ext cx="8520600" cy="797100"/>
          </a:xfrm>
          <a:prstGeom prst="rect">
            <a:avLst/>
          </a:prstGeom>
        </p:spPr>
        <p:txBody>
          <a:bodyPr anchorCtr="0" anchor="t" bIns="91425" lIns="91425" rIns="91425" wrap="square" tIns="91425">
            <a:noAutofit/>
          </a:bodyPr>
          <a:lstStyle/>
          <a:p>
            <a:pPr indent="0" lvl="0" marL="0">
              <a:spcBef>
                <a:spcPts val="0"/>
              </a:spcBef>
              <a:buNone/>
            </a:pPr>
            <a:r>
              <a:rPr lang="en"/>
              <a:t>Messaging</a:t>
            </a:r>
          </a:p>
        </p:txBody>
      </p:sp>
      <p:sp>
        <p:nvSpPr>
          <p:cNvPr id="76" name="Shape 76"/>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0" lvl="0" marL="0">
              <a:spcBef>
                <a:spcPts val="0"/>
              </a:spcBef>
              <a:buNone/>
            </a:pPr>
            <a:r>
              <a:rPr lang="en"/>
              <a:t> </a:t>
            </a:r>
          </a:p>
        </p:txBody>
      </p:sp>
      <p:pic>
        <p:nvPicPr>
          <p:cNvPr descr="Screenshot_20171023-195915_pixel_quite_black_portrait.png" id="77" name="Shape 77"/>
          <p:cNvPicPr preferRelativeResize="0"/>
          <p:nvPr/>
        </p:nvPicPr>
        <p:blipFill>
          <a:blip r:embed="rId3">
            <a:alphaModFix/>
          </a:blip>
          <a:stretch>
            <a:fillRect/>
          </a:stretch>
        </p:blipFill>
        <p:spPr>
          <a:xfrm>
            <a:off x="687384" y="426800"/>
            <a:ext cx="5133285" cy="5143502"/>
          </a:xfrm>
          <a:prstGeom prst="rect">
            <a:avLst/>
          </a:prstGeom>
          <a:noFill/>
          <a:ln>
            <a:noFill/>
          </a:ln>
        </p:spPr>
      </p:pic>
      <p:pic>
        <p:nvPicPr>
          <p:cNvPr descr="Screenshot_20171023-195550_pixel_quite_black_portrait.png" id="78" name="Shape 78"/>
          <p:cNvPicPr preferRelativeResize="0"/>
          <p:nvPr/>
        </p:nvPicPr>
        <p:blipFill>
          <a:blip r:embed="rId4">
            <a:alphaModFix/>
          </a:blip>
          <a:stretch>
            <a:fillRect/>
          </a:stretch>
        </p:blipFill>
        <p:spPr>
          <a:xfrm>
            <a:off x="3474934" y="426800"/>
            <a:ext cx="5133285" cy="514350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Shape 83"/>
          <p:cNvSpPr txBox="1"/>
          <p:nvPr>
            <p:ph type="title"/>
          </p:nvPr>
        </p:nvSpPr>
        <p:spPr>
          <a:xfrm>
            <a:off x="311700" y="173550"/>
            <a:ext cx="8520600" cy="544500"/>
          </a:xfrm>
          <a:prstGeom prst="rect">
            <a:avLst/>
          </a:prstGeom>
        </p:spPr>
        <p:txBody>
          <a:bodyPr anchorCtr="0" anchor="t" bIns="91425" lIns="91425" rIns="91425" wrap="square" tIns="91425">
            <a:noAutofit/>
          </a:bodyPr>
          <a:lstStyle/>
          <a:p>
            <a:pPr indent="0" lvl="0" marL="0" rtl="0">
              <a:spcBef>
                <a:spcPts val="0"/>
              </a:spcBef>
              <a:buNone/>
            </a:pPr>
            <a:r>
              <a:rPr lang="en" sz="2400"/>
              <a:t>Goal creating/editing</a:t>
            </a:r>
          </a:p>
        </p:txBody>
      </p:sp>
      <p:sp>
        <p:nvSpPr>
          <p:cNvPr id="84" name="Shape 84"/>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0" lvl="0" marL="0" rtl="0">
              <a:spcBef>
                <a:spcPts val="0"/>
              </a:spcBef>
              <a:buNone/>
            </a:pPr>
            <a:r>
              <a:rPr lang="en"/>
              <a:t> </a:t>
            </a:r>
          </a:p>
        </p:txBody>
      </p:sp>
      <p:pic>
        <p:nvPicPr>
          <p:cNvPr descr="2017_10_23_21.22.45_pixel_quite_black_portrait.png" id="85" name="Shape 85"/>
          <p:cNvPicPr preferRelativeResize="0"/>
          <p:nvPr/>
        </p:nvPicPr>
        <p:blipFill>
          <a:blip r:embed="rId3">
            <a:alphaModFix/>
          </a:blip>
          <a:stretch>
            <a:fillRect/>
          </a:stretch>
        </p:blipFill>
        <p:spPr>
          <a:xfrm>
            <a:off x="804809" y="438575"/>
            <a:ext cx="5133285" cy="5143502"/>
          </a:xfrm>
          <a:prstGeom prst="rect">
            <a:avLst/>
          </a:prstGeom>
          <a:noFill/>
          <a:ln>
            <a:noFill/>
          </a:ln>
        </p:spPr>
      </p:pic>
      <p:pic>
        <p:nvPicPr>
          <p:cNvPr descr="2017_10_23_21.22.13_pixel_quite_black_portrait.png" id="86" name="Shape 86"/>
          <p:cNvPicPr preferRelativeResize="0"/>
          <p:nvPr/>
        </p:nvPicPr>
        <p:blipFill>
          <a:blip r:embed="rId4">
            <a:alphaModFix/>
          </a:blip>
          <a:stretch>
            <a:fillRect/>
          </a:stretch>
        </p:blipFill>
        <p:spPr>
          <a:xfrm>
            <a:off x="3617834" y="438575"/>
            <a:ext cx="5133285" cy="514350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Shape 91"/>
          <p:cNvSpPr txBox="1"/>
          <p:nvPr>
            <p:ph type="title"/>
          </p:nvPr>
        </p:nvSpPr>
        <p:spPr>
          <a:xfrm>
            <a:off x="311700" y="173550"/>
            <a:ext cx="8520600" cy="544500"/>
          </a:xfrm>
          <a:prstGeom prst="rect">
            <a:avLst/>
          </a:prstGeom>
        </p:spPr>
        <p:txBody>
          <a:bodyPr anchorCtr="0" anchor="t" bIns="91425" lIns="91425" rIns="91425" wrap="square" tIns="91425">
            <a:noAutofit/>
          </a:bodyPr>
          <a:lstStyle/>
          <a:p>
            <a:pPr indent="0" lvl="0" marL="0" rtl="0">
              <a:spcBef>
                <a:spcPts val="0"/>
              </a:spcBef>
              <a:buNone/>
            </a:pPr>
            <a:r>
              <a:rPr lang="en" sz="2400"/>
              <a:t>Reminders</a:t>
            </a:r>
            <a:r>
              <a:rPr lang="en" sz="2400"/>
              <a:t> creating/editing</a:t>
            </a:r>
          </a:p>
        </p:txBody>
      </p:sp>
      <p:sp>
        <p:nvSpPr>
          <p:cNvPr id="92" name="Shape 92"/>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0" lvl="0" marL="0" rtl="0">
              <a:spcBef>
                <a:spcPts val="0"/>
              </a:spcBef>
              <a:buNone/>
            </a:pPr>
            <a:r>
              <a:rPr lang="en"/>
              <a:t> </a:t>
            </a:r>
          </a:p>
        </p:txBody>
      </p:sp>
      <p:pic>
        <p:nvPicPr>
          <p:cNvPr descr="2017_10_23_20.56.38_pixel_quite_black_portrait.png" id="93" name="Shape 93"/>
          <p:cNvPicPr preferRelativeResize="0"/>
          <p:nvPr/>
        </p:nvPicPr>
        <p:blipFill>
          <a:blip r:embed="rId3">
            <a:alphaModFix/>
          </a:blip>
          <a:stretch>
            <a:fillRect/>
          </a:stretch>
        </p:blipFill>
        <p:spPr>
          <a:xfrm>
            <a:off x="-526791" y="438575"/>
            <a:ext cx="5133285" cy="5143502"/>
          </a:xfrm>
          <a:prstGeom prst="rect">
            <a:avLst/>
          </a:prstGeom>
          <a:noFill/>
          <a:ln>
            <a:noFill/>
          </a:ln>
        </p:spPr>
      </p:pic>
      <p:pic>
        <p:nvPicPr>
          <p:cNvPr descr="2017_10_23_20.57.10_pixel_quite_black_portrait.png" id="94" name="Shape 94"/>
          <p:cNvPicPr preferRelativeResize="0"/>
          <p:nvPr/>
        </p:nvPicPr>
        <p:blipFill>
          <a:blip r:embed="rId4">
            <a:alphaModFix/>
          </a:blip>
          <a:stretch>
            <a:fillRect/>
          </a:stretch>
        </p:blipFill>
        <p:spPr>
          <a:xfrm>
            <a:off x="2429059" y="438575"/>
            <a:ext cx="5133285" cy="5143502"/>
          </a:xfrm>
          <a:prstGeom prst="rect">
            <a:avLst/>
          </a:prstGeom>
          <a:noFill/>
          <a:ln>
            <a:noFill/>
          </a:ln>
        </p:spPr>
      </p:pic>
      <p:pic>
        <p:nvPicPr>
          <p:cNvPr descr="2017_10_23_20.58.20_pixel_quite_black_portrait.png" id="95" name="Shape 95"/>
          <p:cNvPicPr preferRelativeResize="0"/>
          <p:nvPr/>
        </p:nvPicPr>
        <p:blipFill>
          <a:blip r:embed="rId5">
            <a:alphaModFix/>
          </a:blip>
          <a:stretch>
            <a:fillRect/>
          </a:stretch>
        </p:blipFill>
        <p:spPr>
          <a:xfrm>
            <a:off x="4783059" y="438575"/>
            <a:ext cx="5133285" cy="51435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